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fJsVKMlhOQ0TYmjOoe+KbXnHe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idx="1"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4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idx="1"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9"/>
          <p:cNvCxnSpPr/>
          <p:nvPr/>
        </p:nvCxnSpPr>
        <p:spPr>
          <a:xfrm>
            <a:off x="1193400" y="1737720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9"/>
          <p:cNvSpPr/>
          <p:nvPr/>
        </p:nvSpPr>
        <p:spPr>
          <a:xfrm>
            <a:off x="3240" y="6400800"/>
            <a:ext cx="12188159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0" y="6334200"/>
            <a:ext cx="12188159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609480" y="6247440"/>
            <a:ext cx="2840400" cy="47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169520" y="6247440"/>
            <a:ext cx="3864600" cy="47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741520" y="6247440"/>
            <a:ext cx="2840400" cy="47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0" y="0"/>
            <a:ext cx="12191400" cy="6366960"/>
          </a:xfrm>
          <a:prstGeom prst="rect">
            <a:avLst/>
          </a:prstGeom>
          <a:noFill/>
          <a:ln cap="flat" cmpd="sng" w="57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325649" y="2005200"/>
            <a:ext cx="70980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DO PROJETO GERAL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DO PLANO DE ATIVIDADES DO(A) ALUNO(A)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92125" y="4213450"/>
            <a:ext cx="60393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DO(A) APRESENTADOR(A):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DO(A) ORIENTADOR(A):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CAMPUS-UNIDADE: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PIBIC/PIBITI CICLO 20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pt-B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31º CAIC &amp; 14º CAIT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1640" y="5667120"/>
            <a:ext cx="1239840" cy="4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4">
            <a:alphaModFix/>
          </a:blip>
          <a:srcRect b="15654" l="18159" r="17325" t="21893"/>
          <a:stretch/>
        </p:blipFill>
        <p:spPr>
          <a:xfrm>
            <a:off x="9425880" y="5667120"/>
            <a:ext cx="934560" cy="4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8280" y="5522040"/>
            <a:ext cx="1533240" cy="78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01840" y="5667120"/>
            <a:ext cx="1311840" cy="54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2880" y="5732640"/>
            <a:ext cx="1020960" cy="32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/>
          <p:nvPr/>
        </p:nvSpPr>
        <p:spPr>
          <a:xfrm>
            <a:off x="1274749" y="432000"/>
            <a:ext cx="7098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FEDERAL DE ALAGOAS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Pró-Reitoria de Pesquisa e Pós-Graduação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 de Pesquisa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b="12954" l="13764" r="12194" t="11465"/>
          <a:stretch/>
        </p:blipFill>
        <p:spPr>
          <a:xfrm>
            <a:off x="9622450" y="49025"/>
            <a:ext cx="2467302" cy="16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3377160" y="299160"/>
            <a:ext cx="498708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2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2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IntroduçãoIntroduçãoIntroduçãoIntroduçãoIntroduçãoIntroduçãoIntroduçãoIntroduçãoIntroduçãoIntroduçãoIntroduçãoIntroduçãoIntroduçãoIntroduçãoIntroduçãoIntroduçãoIntroduçãoIntroduçãoIntroduçãoIntrodução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3377160" y="299160"/>
            <a:ext cx="498708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3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3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ObjetivosGeraisObjetivosGeraisObjetivosGeraisObjetivosGeraisObjetivosGeraisObjetivosGeraisObjetivosGerais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ObjetivosEspecíficosObjetivosEspecíficosObjetivosEspecíficosObjetivosEspecíficosObjetivosEspecíficosObjetivosEspecíficosObjetivosEspecíficosObjetivosEspecíficosObjetivosEspecíficosObjetivosEspecíficosObjetivosEspecíficos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3377160" y="299160"/>
            <a:ext cx="498708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4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4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MetodologiaMetodologiaMetodologiaMetodologiaMetodologiaMetodologiaMetodologiaMetodologiaMetodologiaMetodologiaMetodologiaMetodologiaMetodologiaMetodologiaMetodologiaMetodologiaMetodologia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000160" y="249480"/>
            <a:ext cx="8114760" cy="87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RESULTADOS E DISCUSSÕES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5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5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ResultadoseDiscussõesResultadoseDiscussõesResultadoseDiscussõesResultadoseDiscussõesResultadoseDiscussõesResultadoseDiscussõesResultadoseDiscussõesResultadoseDiscussõesResultadoseDiscussõesResultadoseDi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3377160" y="299160"/>
            <a:ext cx="498708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6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ConclusõesConclusõesConclusõesConclusõesConclusõesConclusõesConclusõesConclusõesConclusõesConclusõesConclusõesConclusõesConclusõesConclusõesConclusõesConclusõesConclusõesConclusõesConclusões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917640" y="3540240"/>
            <a:ext cx="1127376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rmAutofit/>
          </a:bodyPr>
          <a:lstStyle/>
          <a:p>
            <a:pPr indent="0" lvl="0" marL="0" marR="0" rtl="0" algn="just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3377160" y="299160"/>
            <a:ext cx="498708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 flipH="1" rot="10800000">
            <a:off x="623160" y="1069920"/>
            <a:ext cx="10869120" cy="52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7"/>
          <p:cNvSpPr/>
          <p:nvPr/>
        </p:nvSpPr>
        <p:spPr>
          <a:xfrm>
            <a:off x="189000" y="1313280"/>
            <a:ext cx="11737080" cy="491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Char char=" "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ReferênciasReferênciasReferênciasReferênciasReferênciasReferênciasReferênciasReferênciasReferênciasReferênciasReferênciasReferênciasReferênciasReferênciasReferênciasReferênciasReferênciasReferênciasReferências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10512519" y="49025"/>
            <a:ext cx="1577231" cy="10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8"/>
          <p:cNvCxnSpPr/>
          <p:nvPr/>
        </p:nvCxnSpPr>
        <p:spPr>
          <a:xfrm>
            <a:off x="3013200" y="4893600"/>
            <a:ext cx="59850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7960" y="5130120"/>
            <a:ext cx="3084840" cy="152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7880" y="5773440"/>
            <a:ext cx="1203480" cy="65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3595675" y="2939787"/>
            <a:ext cx="5043900" cy="19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Nome Aluno(a) </a:t>
            </a:r>
            <a:b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nome.sobrenome@unidade.ufal.br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Nome Orientador(a)</a:t>
            </a:r>
            <a:b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nome.sobrenome@unidade.ufal.br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8200" y="5746440"/>
            <a:ext cx="1890719" cy="6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6">
            <a:alphaModFix/>
          </a:blip>
          <a:srcRect b="12954" l="13764" r="12194" t="11465"/>
          <a:stretch/>
        </p:blipFill>
        <p:spPr>
          <a:xfrm>
            <a:off x="4301075" y="228600"/>
            <a:ext cx="3217326" cy="20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70C0"/>
      </a:accent1>
      <a:accent2>
        <a:srgbClr val="FF000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70C0"/>
      </a:accent1>
      <a:accent2>
        <a:srgbClr val="FF000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2015-11-03T17:45:40Z</dcterms:created>
  <dc:creator>Danielly Bezerra dos Santos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